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60" r:id="rId4"/>
    <p:sldId id="258" r:id="rId5"/>
    <p:sldId id="261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A11652-C7A7-4647-B3C1-A8C1F583C883}" v="112" dt="2024-04-04T00:31:09.8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2" autoAdjust="0"/>
    <p:restoredTop sz="94660"/>
  </p:normalViewPr>
  <p:slideViewPr>
    <p:cSldViewPr snapToGrid="0">
      <p:cViewPr>
        <p:scale>
          <a:sx n="43" d="100"/>
          <a:sy n="43" d="100"/>
        </p:scale>
        <p:origin x="1027" y="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l Esparza" userId="79c0c7cb73384518" providerId="LiveId" clId="{F3A11652-C7A7-4647-B3C1-A8C1F583C883}"/>
    <pc:docChg chg="undo custSel addSld delSld modSld">
      <pc:chgData name="Joel Esparza" userId="79c0c7cb73384518" providerId="LiveId" clId="{F3A11652-C7A7-4647-B3C1-A8C1F583C883}" dt="2024-04-04T00:32:02.727" v="260" actId="680"/>
      <pc:docMkLst>
        <pc:docMk/>
      </pc:docMkLst>
      <pc:sldChg chg="addSp modSp mod">
        <pc:chgData name="Joel Esparza" userId="79c0c7cb73384518" providerId="LiveId" clId="{F3A11652-C7A7-4647-B3C1-A8C1F583C883}" dt="2024-04-04T00:18:06.417" v="125" actId="1076"/>
        <pc:sldMkLst>
          <pc:docMk/>
          <pc:sldMk cId="162011200" sldId="257"/>
        </pc:sldMkLst>
        <pc:spChg chg="add mod">
          <ac:chgData name="Joel Esparza" userId="79c0c7cb73384518" providerId="LiveId" clId="{F3A11652-C7A7-4647-B3C1-A8C1F583C883}" dt="2024-04-04T00:16:30.987" v="109" actId="1076"/>
          <ac:spMkLst>
            <pc:docMk/>
            <pc:sldMk cId="162011200" sldId="257"/>
            <ac:spMk id="10" creationId="{B6A1E981-1B67-B932-0C63-3BEE2FB440E6}"/>
          </ac:spMkLst>
        </pc:spChg>
        <pc:spChg chg="add mod">
          <ac:chgData name="Joel Esparza" userId="79c0c7cb73384518" providerId="LiveId" clId="{F3A11652-C7A7-4647-B3C1-A8C1F583C883}" dt="2024-04-04T00:17:43.414" v="123" actId="1076"/>
          <ac:spMkLst>
            <pc:docMk/>
            <pc:sldMk cId="162011200" sldId="257"/>
            <ac:spMk id="12" creationId="{E37323DD-1CE4-4B33-D65A-25B1251E672B}"/>
          </ac:spMkLst>
        </pc:spChg>
        <pc:picChg chg="add mod">
          <ac:chgData name="Joel Esparza" userId="79c0c7cb73384518" providerId="LiveId" clId="{F3A11652-C7A7-4647-B3C1-A8C1F583C883}" dt="2024-04-04T00:18:06.417" v="125" actId="1076"/>
          <ac:picMkLst>
            <pc:docMk/>
            <pc:sldMk cId="162011200" sldId="257"/>
            <ac:picMk id="7" creationId="{1C15AD1E-D0BC-F937-232E-A83DF55F2B31}"/>
          </ac:picMkLst>
        </pc:picChg>
        <pc:picChg chg="mod">
          <ac:chgData name="Joel Esparza" userId="79c0c7cb73384518" providerId="LiveId" clId="{F3A11652-C7A7-4647-B3C1-A8C1F583C883}" dt="2024-04-04T00:10:24.186" v="78" actId="14100"/>
          <ac:picMkLst>
            <pc:docMk/>
            <pc:sldMk cId="162011200" sldId="257"/>
            <ac:picMk id="8" creationId="{BA46BF2A-2C91-8395-1438-8EF914B3F984}"/>
          </ac:picMkLst>
        </pc:picChg>
        <pc:picChg chg="mod">
          <ac:chgData name="Joel Esparza" userId="79c0c7cb73384518" providerId="LiveId" clId="{F3A11652-C7A7-4647-B3C1-A8C1F583C883}" dt="2024-04-04T00:10:24.186" v="78" actId="14100"/>
          <ac:picMkLst>
            <pc:docMk/>
            <pc:sldMk cId="162011200" sldId="257"/>
            <ac:picMk id="1026" creationId="{96396727-052E-517D-0C35-DC7189C6F837}"/>
          </ac:picMkLst>
        </pc:picChg>
        <pc:picChg chg="mod">
          <ac:chgData name="Joel Esparza" userId="79c0c7cb73384518" providerId="LiveId" clId="{F3A11652-C7A7-4647-B3C1-A8C1F583C883}" dt="2024-04-04T00:18:03.698" v="124" actId="1076"/>
          <ac:picMkLst>
            <pc:docMk/>
            <pc:sldMk cId="162011200" sldId="257"/>
            <ac:picMk id="1028" creationId="{B08B39E6-95C3-AABD-E934-5424FAFA9B29}"/>
          </ac:picMkLst>
        </pc:picChg>
      </pc:sldChg>
      <pc:sldChg chg="modSp mod">
        <pc:chgData name="Joel Esparza" userId="79c0c7cb73384518" providerId="LiveId" clId="{F3A11652-C7A7-4647-B3C1-A8C1F583C883}" dt="2024-04-04T00:29:19.742" v="201" actId="20577"/>
        <pc:sldMkLst>
          <pc:docMk/>
          <pc:sldMk cId="1266948883" sldId="258"/>
        </pc:sldMkLst>
        <pc:spChg chg="mod">
          <ac:chgData name="Joel Esparza" userId="79c0c7cb73384518" providerId="LiveId" clId="{F3A11652-C7A7-4647-B3C1-A8C1F583C883}" dt="2024-04-04T00:29:19.742" v="201" actId="20577"/>
          <ac:spMkLst>
            <pc:docMk/>
            <pc:sldMk cId="1266948883" sldId="258"/>
            <ac:spMk id="2" creationId="{09149A0B-19D1-E3D1-A0CD-52157340EE59}"/>
          </ac:spMkLst>
        </pc:spChg>
      </pc:sldChg>
      <pc:sldChg chg="addSp delSp modSp mod">
        <pc:chgData name="Joel Esparza" userId="79c0c7cb73384518" providerId="LiveId" clId="{F3A11652-C7A7-4647-B3C1-A8C1F583C883}" dt="2024-04-04T00:31:09.533" v="240" actId="1076"/>
        <pc:sldMkLst>
          <pc:docMk/>
          <pc:sldMk cId="2630178946" sldId="259"/>
        </pc:sldMkLst>
        <pc:spChg chg="add del mod">
          <ac:chgData name="Joel Esparza" userId="79c0c7cb73384518" providerId="LiveId" clId="{F3A11652-C7A7-4647-B3C1-A8C1F583C883}" dt="2024-04-04T00:31:09.533" v="240" actId="1076"/>
          <ac:spMkLst>
            <pc:docMk/>
            <pc:sldMk cId="2630178946" sldId="259"/>
            <ac:spMk id="3" creationId="{6A4F043F-550C-FFCF-AB50-6338ECE4674E}"/>
          </ac:spMkLst>
        </pc:spChg>
        <pc:picChg chg="add">
          <ac:chgData name="Joel Esparza" userId="79c0c7cb73384518" providerId="LiveId" clId="{F3A11652-C7A7-4647-B3C1-A8C1F583C883}" dt="2024-04-04T00:30:20.224" v="219"/>
          <ac:picMkLst>
            <pc:docMk/>
            <pc:sldMk cId="2630178946" sldId="259"/>
            <ac:picMk id="1026" creationId="{B0F06A36-E6C7-B33C-C4D4-12FDA4583856}"/>
          </ac:picMkLst>
        </pc:picChg>
        <pc:picChg chg="add">
          <ac:chgData name="Joel Esparza" userId="79c0c7cb73384518" providerId="LiveId" clId="{F3A11652-C7A7-4647-B3C1-A8C1F583C883}" dt="2024-04-04T00:30:20.224" v="219"/>
          <ac:picMkLst>
            <pc:docMk/>
            <pc:sldMk cId="2630178946" sldId="259"/>
            <ac:picMk id="1027" creationId="{1162587B-4F72-B382-E661-B3C06E1D7442}"/>
          </ac:picMkLst>
        </pc:picChg>
        <pc:picChg chg="add">
          <ac:chgData name="Joel Esparza" userId="79c0c7cb73384518" providerId="LiveId" clId="{F3A11652-C7A7-4647-B3C1-A8C1F583C883}" dt="2024-04-04T00:30:20.224" v="219"/>
          <ac:picMkLst>
            <pc:docMk/>
            <pc:sldMk cId="2630178946" sldId="259"/>
            <ac:picMk id="1028" creationId="{A8C78D20-6E3F-873B-82D9-DB69D24CA00D}"/>
          </ac:picMkLst>
        </pc:picChg>
        <pc:picChg chg="add mod">
          <ac:chgData name="Joel Esparza" userId="79c0c7cb73384518" providerId="LiveId" clId="{F3A11652-C7A7-4647-B3C1-A8C1F583C883}" dt="2024-04-04T00:30:35.239" v="222" actId="1076"/>
          <ac:picMkLst>
            <pc:docMk/>
            <pc:sldMk cId="2630178946" sldId="259"/>
            <ac:picMk id="1030" creationId="{C8CADE63-7944-ED78-FB18-5B4F97DFDA35}"/>
          </ac:picMkLst>
        </pc:picChg>
        <pc:picChg chg="add mod">
          <ac:chgData name="Joel Esparza" userId="79c0c7cb73384518" providerId="LiveId" clId="{F3A11652-C7A7-4647-B3C1-A8C1F583C883}" dt="2024-04-04T00:30:35.239" v="222" actId="1076"/>
          <ac:picMkLst>
            <pc:docMk/>
            <pc:sldMk cId="2630178946" sldId="259"/>
            <ac:picMk id="1031" creationId="{05EE5F9D-D3E5-DF38-B375-CA3D20C838E4}"/>
          </ac:picMkLst>
        </pc:picChg>
        <pc:picChg chg="add mod">
          <ac:chgData name="Joel Esparza" userId="79c0c7cb73384518" providerId="LiveId" clId="{F3A11652-C7A7-4647-B3C1-A8C1F583C883}" dt="2024-04-04T00:30:35.239" v="222" actId="1076"/>
          <ac:picMkLst>
            <pc:docMk/>
            <pc:sldMk cId="2630178946" sldId="259"/>
            <ac:picMk id="1032" creationId="{F0DBDF5F-4A78-D68C-7CAF-1B5EA939C360}"/>
          </ac:picMkLst>
        </pc:picChg>
        <pc:picChg chg="add">
          <ac:chgData name="Joel Esparza" userId="79c0c7cb73384518" providerId="LiveId" clId="{F3A11652-C7A7-4647-B3C1-A8C1F583C883}" dt="2024-04-04T00:30:39.338" v="229"/>
          <ac:picMkLst>
            <pc:docMk/>
            <pc:sldMk cId="2630178946" sldId="259"/>
            <ac:picMk id="1034" creationId="{10D28247-1C99-7477-3F92-A24753611DC2}"/>
          </ac:picMkLst>
        </pc:picChg>
        <pc:picChg chg="add">
          <ac:chgData name="Joel Esparza" userId="79c0c7cb73384518" providerId="LiveId" clId="{F3A11652-C7A7-4647-B3C1-A8C1F583C883}" dt="2024-04-04T00:30:39.338" v="229"/>
          <ac:picMkLst>
            <pc:docMk/>
            <pc:sldMk cId="2630178946" sldId="259"/>
            <ac:picMk id="1035" creationId="{0E217C37-3D63-C8FD-61F8-C08105D50A62}"/>
          </ac:picMkLst>
        </pc:picChg>
        <pc:picChg chg="add">
          <ac:chgData name="Joel Esparza" userId="79c0c7cb73384518" providerId="LiveId" clId="{F3A11652-C7A7-4647-B3C1-A8C1F583C883}" dt="2024-04-04T00:30:39.338" v="229"/>
          <ac:picMkLst>
            <pc:docMk/>
            <pc:sldMk cId="2630178946" sldId="259"/>
            <ac:picMk id="1036" creationId="{9FB839F1-62C1-363D-FF83-8F051C19C0C3}"/>
          </ac:picMkLst>
        </pc:picChg>
        <pc:picChg chg="add del mod">
          <ac:chgData name="Joel Esparza" userId="79c0c7cb73384518" providerId="LiveId" clId="{F3A11652-C7A7-4647-B3C1-A8C1F583C883}" dt="2024-04-04T00:31:09.533" v="240" actId="1076"/>
          <ac:picMkLst>
            <pc:docMk/>
            <pc:sldMk cId="2630178946" sldId="259"/>
            <ac:picMk id="1038" creationId="{6ACF5359-5ED9-F457-FFD3-61751D494894}"/>
          </ac:picMkLst>
        </pc:picChg>
        <pc:picChg chg="add del mod">
          <ac:chgData name="Joel Esparza" userId="79c0c7cb73384518" providerId="LiveId" clId="{F3A11652-C7A7-4647-B3C1-A8C1F583C883}" dt="2024-04-04T00:31:09.533" v="240" actId="1076"/>
          <ac:picMkLst>
            <pc:docMk/>
            <pc:sldMk cId="2630178946" sldId="259"/>
            <ac:picMk id="1039" creationId="{9D59F3FA-6D95-B0B5-6C43-4E3DA78C993F}"/>
          </ac:picMkLst>
        </pc:picChg>
        <pc:picChg chg="add del mod">
          <ac:chgData name="Joel Esparza" userId="79c0c7cb73384518" providerId="LiveId" clId="{F3A11652-C7A7-4647-B3C1-A8C1F583C883}" dt="2024-04-04T00:31:09.533" v="240" actId="1076"/>
          <ac:picMkLst>
            <pc:docMk/>
            <pc:sldMk cId="2630178946" sldId="259"/>
            <ac:picMk id="1040" creationId="{86FFF59A-4790-9C88-EB0A-AF04F0205FE4}"/>
          </ac:picMkLst>
        </pc:picChg>
        <pc:picChg chg="add mod">
          <ac:chgData name="Joel Esparza" userId="79c0c7cb73384518" providerId="LiveId" clId="{F3A11652-C7A7-4647-B3C1-A8C1F583C883}" dt="2024-04-04T00:31:08.416" v="238" actId="1076"/>
          <ac:picMkLst>
            <pc:docMk/>
            <pc:sldMk cId="2630178946" sldId="259"/>
            <ac:picMk id="1042" creationId="{312BB887-6B28-3DC2-A2BA-86B66E3D2EC2}"/>
          </ac:picMkLst>
        </pc:picChg>
        <pc:picChg chg="add mod">
          <ac:chgData name="Joel Esparza" userId="79c0c7cb73384518" providerId="LiveId" clId="{F3A11652-C7A7-4647-B3C1-A8C1F583C883}" dt="2024-04-04T00:31:08.416" v="238" actId="1076"/>
          <ac:picMkLst>
            <pc:docMk/>
            <pc:sldMk cId="2630178946" sldId="259"/>
            <ac:picMk id="1043" creationId="{2FC5B4D7-49A7-D4D7-D89F-A5201F652521}"/>
          </ac:picMkLst>
        </pc:picChg>
        <pc:picChg chg="add mod">
          <ac:chgData name="Joel Esparza" userId="79c0c7cb73384518" providerId="LiveId" clId="{F3A11652-C7A7-4647-B3C1-A8C1F583C883}" dt="2024-04-04T00:31:08.416" v="238" actId="1076"/>
          <ac:picMkLst>
            <pc:docMk/>
            <pc:sldMk cId="2630178946" sldId="259"/>
            <ac:picMk id="1044" creationId="{29AD5121-362A-AE0E-62EA-AD0C6D8D254B}"/>
          </ac:picMkLst>
        </pc:picChg>
      </pc:sldChg>
      <pc:sldChg chg="modSp mod">
        <pc:chgData name="Joel Esparza" userId="79c0c7cb73384518" providerId="LiveId" clId="{F3A11652-C7A7-4647-B3C1-A8C1F583C883}" dt="2024-04-04T00:28:53.322" v="158" actId="20577"/>
        <pc:sldMkLst>
          <pc:docMk/>
          <pc:sldMk cId="3419275963" sldId="260"/>
        </pc:sldMkLst>
        <pc:spChg chg="mod">
          <ac:chgData name="Joel Esparza" userId="79c0c7cb73384518" providerId="LiveId" clId="{F3A11652-C7A7-4647-B3C1-A8C1F583C883}" dt="2024-04-04T00:28:53.322" v="158" actId="20577"/>
          <ac:spMkLst>
            <pc:docMk/>
            <pc:sldMk cId="3419275963" sldId="260"/>
            <ac:spMk id="2" creationId="{9142FD73-2272-6329-5480-C4406A6F9178}"/>
          </ac:spMkLst>
        </pc:spChg>
      </pc:sldChg>
      <pc:sldChg chg="modSp new mod">
        <pc:chgData name="Joel Esparza" userId="79c0c7cb73384518" providerId="LiveId" clId="{F3A11652-C7A7-4647-B3C1-A8C1F583C883}" dt="2024-04-04T00:31:54.511" v="259" actId="20577"/>
        <pc:sldMkLst>
          <pc:docMk/>
          <pc:sldMk cId="73294816" sldId="261"/>
        </pc:sldMkLst>
        <pc:spChg chg="mod">
          <ac:chgData name="Joel Esparza" userId="79c0c7cb73384518" providerId="LiveId" clId="{F3A11652-C7A7-4647-B3C1-A8C1F583C883}" dt="2024-04-04T00:31:54.511" v="259" actId="20577"/>
          <ac:spMkLst>
            <pc:docMk/>
            <pc:sldMk cId="73294816" sldId="261"/>
            <ac:spMk id="2" creationId="{BDD174FD-2EB4-E711-909C-38F959B821C5}"/>
          </ac:spMkLst>
        </pc:spChg>
      </pc:sldChg>
      <pc:sldChg chg="modSp new del mod">
        <pc:chgData name="Joel Esparza" userId="79c0c7cb73384518" providerId="LiveId" clId="{F3A11652-C7A7-4647-B3C1-A8C1F583C883}" dt="2024-04-04T00:31:10.750" v="242" actId="680"/>
        <pc:sldMkLst>
          <pc:docMk/>
          <pc:sldMk cId="2357478875" sldId="261"/>
        </pc:sldMkLst>
        <pc:spChg chg="mod">
          <ac:chgData name="Joel Esparza" userId="79c0c7cb73384518" providerId="LiveId" clId="{F3A11652-C7A7-4647-B3C1-A8C1F583C883}" dt="2024-04-04T00:31:10.232" v="241" actId="20577"/>
          <ac:spMkLst>
            <pc:docMk/>
            <pc:sldMk cId="2357478875" sldId="261"/>
            <ac:spMk id="2" creationId="{086762BB-6B11-2B8F-11AD-97C8D1C51243}"/>
          </ac:spMkLst>
        </pc:spChg>
      </pc:sldChg>
      <pc:sldChg chg="new">
        <pc:chgData name="Joel Esparza" userId="79c0c7cb73384518" providerId="LiveId" clId="{F3A11652-C7A7-4647-B3C1-A8C1F583C883}" dt="2024-04-04T00:32:02.727" v="260" actId="680"/>
        <pc:sldMkLst>
          <pc:docMk/>
          <pc:sldMk cId="1645217373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472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0472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6538D75-00C2-DE73-4C65-FE94AC65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50B8E-A176-49F2-A3C1-FEDA0200170B}" type="datetime2">
              <a:rPr lang="en-US" smtClean="0"/>
              <a:t>Wednesday, April 3, 2024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B601B81-68C1-B63A-105C-EC637DF5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9F3E495-0415-392A-9A07-34555BBC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8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268C47-2910-B99C-EC67-F6649ADC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A49D-4A7C-4944-9802-8EE0B5A6CEDD}" type="datetime2">
              <a:rPr lang="en-US" smtClean="0"/>
              <a:t>Wednesday, April 3,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019515-4A04-FBE0-E89C-86ECBB7E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9C272-2490-C827-9BE5-9CEE4185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03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32613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943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F68BE-C313-C839-B719-0339AC344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9DDD-3B11-4150-8B39-3662C10D8BF9}" type="datetime2">
              <a:rPr lang="en-US" smtClean="0"/>
              <a:t>Wednesday, April 3,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4F4E5F-FFF4-F934-3DD9-134F8D24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FE0F82-88EB-FAE2-FC02-99D5EE30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41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825625"/>
            <a:ext cx="10515600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25CBB87-BE9B-82CE-8A24-F21EEA03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Wednesday, April 3, 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2131628-C033-9728-C4CF-90CDB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67216CA-9A26-BBE7-68A3-9237D22C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8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B034DD9-4A61-318F-88CF-79721B55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292D-4609-4E55-92E3-C12C6A1234E8}" type="datetime2">
              <a:rPr lang="en-US" smtClean="0"/>
              <a:t>Wednesday, April 3, 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496DA99-E916-9F7C-9E88-AA06046AE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CC86B5-B6B3-4633-0D90-AACB44D0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2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8F7F10-35F6-E392-D41B-3CD300D5CCF8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181600" cy="420638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har char="¬"/>
            </a:pPr>
            <a:r>
              <a:rPr lang="en-US"/>
              <a:t>Click to edit Master text styles</a:t>
            </a:r>
          </a:p>
          <a:p>
            <a:pPr lvl="1">
              <a:buChar char="¬"/>
            </a:pPr>
            <a:r>
              <a:rPr lang="en-US"/>
              <a:t>Second level</a:t>
            </a:r>
          </a:p>
          <a:p>
            <a:pPr lvl="2">
              <a:buChar char="¬"/>
            </a:pPr>
            <a:r>
              <a:rPr lang="en-US"/>
              <a:t>Third level</a:t>
            </a:r>
          </a:p>
          <a:p>
            <a:pPr lvl="3">
              <a:buChar char="¬"/>
            </a:pPr>
            <a:r>
              <a:rPr lang="en-US"/>
              <a:t>Fourth level</a:t>
            </a:r>
          </a:p>
          <a:p>
            <a:pPr lvl="4">
              <a:buChar char="¬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6178" y="1825625"/>
            <a:ext cx="518004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5274CEC-210E-BC97-9B79-A7D801E4B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0E29-2C79-4A2A-B61C-A21B8362A50A}" type="datetime2">
              <a:rPr lang="en-US" smtClean="0"/>
              <a:t>Wednesday, April 3, 2024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86B3D53-F805-C08E-2359-498218FC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C4695B-D7BD-45F7-EB23-6FDAF241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71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1F52B7-5271-53AA-8260-0CF50FF8DA3C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65125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1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2505075"/>
            <a:ext cx="515778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5459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54590" y="2505075"/>
            <a:ext cx="5183188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0177-5432-41AC-9593-8EC96BFF4F82}" type="datetime2">
              <a:rPr lang="en-US" smtClean="0"/>
              <a:t>Wednesday, April 3, 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0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328E63-E075-39E2-BAA7-30CCAE2E7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9A7B-B2F1-41A3-B969-4E25F618B967}" type="datetime2">
              <a:rPr lang="en-US" smtClean="0"/>
              <a:t>Wednesday, April 3, 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5894A5-0E01-F43E-C68A-2EFAB2EB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0128C-CE40-2B40-1B89-7E9AAAAC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16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281B99-C6A0-F92A-BDD3-BB362196501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B8367C-67E1-A50A-1584-F859A6FED9C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B8861-51D7-741E-6B2C-25412D40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98B79-F222-4FD1-8713-07459E1B5004}" type="datetime2">
              <a:rPr lang="en-US" smtClean="0"/>
              <a:t>Wednesday, April 3,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69A2F-0657-B33B-8334-C458A953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4FC84-48ED-0480-2497-FCD84C12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56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12425" cy="1600200"/>
          </a:xfrm>
        </p:spPr>
        <p:txBody>
          <a:bodyPr anchor="b">
            <a:norm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2830" y="2199340"/>
            <a:ext cx="6172200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F37370-7C05-0AAE-A0C3-9EE620A8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30FD-0818-4065-B5FE-410552D9B1BC}" type="datetime2">
              <a:rPr lang="en-US" smtClean="0"/>
              <a:t>Wednesday, April 3, 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00B8E3-39E6-A88A-BBFB-717596EB3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8E340D-1840-D987-3EEA-963BDDE3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34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3932237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1276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0F28E44-58BB-553B-BBD0-F292C66CC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D289-0EBF-40C7-B6E8-60285281F180}" type="datetime2">
              <a:rPr lang="en-US" smtClean="0"/>
              <a:t>Wednesday, April 3, 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F22D156-E5FE-F118-0553-B401F196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AEE0A6-6120-9BA2-5751-E0E2D8CF0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85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B53B4F-080C-8523-03AD-871CC3B8D168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3B790B-70BD-FD52-2540-F1DA4882170E}"/>
              </a:ext>
            </a:extLst>
          </p:cNvPr>
          <p:cNvSpPr/>
          <p:nvPr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 descr="Tag=AccentColor&#10;Flavor=Light&#10;Target=Line">
            <a:extLst>
              <a:ext uri="{FF2B5EF4-FFF2-40B4-BE49-F238E27FC236}">
                <a16:creationId xmlns:a16="http://schemas.microsoft.com/office/drawing/2014/main" id="{7D4FC5F0-CBD6-AEEB-4902-28D624068890}"/>
              </a:ext>
            </a:extLst>
          </p:cNvPr>
          <p:cNvCxnSpPr>
            <a:cxnSpLocks/>
          </p:cNvCxnSpPr>
          <p:nvPr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Tag=AccentColor&#10;Flavor=Light&#10;Target=Line">
            <a:extLst>
              <a:ext uri="{FF2B5EF4-FFF2-40B4-BE49-F238E27FC236}">
                <a16:creationId xmlns:a16="http://schemas.microsoft.com/office/drawing/2014/main" id="{FA9EB4DB-DDA5-1A45-7D87-B2BF67D2D1C3}"/>
              </a:ext>
            </a:extLst>
          </p:cNvPr>
          <p:cNvCxnSpPr>
            <a:cxnSpLocks/>
          </p:cNvCxnSpPr>
          <p:nvPr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4CDC665-7415-4DAF-AE09-B9BBC1907393}" type="datetime2">
              <a:rPr lang="en-US" smtClean="0"/>
              <a:t>Wednesday, April 3,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-18288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01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B3B2C43-5E36-4768-8319-6752D24B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44326E-7BB3-4929-BE33-05CA64DBB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1CF4E0-AA2D-43CA-A528-C52FB1582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27E9E-8F1F-577C-87C3-FC8FBA17B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319" y="576263"/>
            <a:ext cx="5054196" cy="2967606"/>
          </a:xfrm>
        </p:spPr>
        <p:txBody>
          <a:bodyPr anchor="b">
            <a:normAutofit/>
          </a:bodyPr>
          <a:lstStyle/>
          <a:p>
            <a:r>
              <a:rPr lang="en-US" sz="4400" b="1" u="sng" dirty="0">
                <a:effectLst/>
              </a:rPr>
              <a:t>Iowa Graduate Business Analytics Case Competition</a:t>
            </a:r>
            <a:endParaRPr lang="en-US" sz="9600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CEB17F-2E34-545B-658E-19C9A73F6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9319" y="3764975"/>
            <a:ext cx="5054196" cy="2192683"/>
          </a:xfrm>
        </p:spPr>
        <p:txBody>
          <a:bodyPr>
            <a:normAutofit/>
          </a:bodyPr>
          <a:lstStyle/>
          <a:p>
            <a:r>
              <a:rPr lang="en-US" sz="2800" b="1" dirty="0"/>
              <a:t>By: Team 13</a:t>
            </a: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F01D73B1-1768-E922-1371-73CCF4DE42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19" r="26680" b="-1"/>
          <a:stretch/>
        </p:blipFill>
        <p:spPr>
          <a:xfrm>
            <a:off x="-6472" y="10"/>
            <a:ext cx="5486394" cy="685798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B083774-A903-4B1B-BC6A-94C1F048E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479921" y="0"/>
            <a:ext cx="287517" cy="6857992"/>
          </a:xfrm>
          <a:prstGeom prst="rect">
            <a:avLst/>
          </a:prstGeom>
          <a:solidFill>
            <a:srgbClr val="FFA41B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D5FB189-1F48-4A47-B036-6AF7E11A8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504676" y="-14198"/>
            <a:ext cx="0" cy="6858000"/>
          </a:xfrm>
          <a:prstGeom prst="line">
            <a:avLst/>
          </a:prstGeom>
          <a:ln w="9525" cap="rnd">
            <a:solidFill>
              <a:srgbClr val="FFA41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B335DD-3163-4EC5-8B6B-2AB53E64D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FFA41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491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F738E-1E71-F2CE-503F-1B742F3BE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Meet the Team</a:t>
            </a:r>
          </a:p>
        </p:txBody>
      </p:sp>
      <p:pic>
        <p:nvPicPr>
          <p:cNvPr id="8" name="Content Placeholder 7" descr="A person in a red shirt and tie&#10;&#10;Description automatically generated">
            <a:extLst>
              <a:ext uri="{FF2B5EF4-FFF2-40B4-BE49-F238E27FC236}">
                <a16:creationId xmlns:a16="http://schemas.microsoft.com/office/drawing/2014/main" id="{BA46BF2A-2C91-8395-1438-8EF914B3F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" y="1690688"/>
            <a:ext cx="2153044" cy="2743200"/>
          </a:xfrm>
          <a:ln>
            <a:solidFill>
              <a:schemeClr val="tx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1B1DA-9E84-F63A-E7C5-C179C7B9E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Wednesday, April 3,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0CFA8-12B3-5808-F430-17F481020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89BDF-D805-1E83-BDB3-7E79E670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984B8B-4838-7299-075E-183B452ABF4B}"/>
              </a:ext>
            </a:extLst>
          </p:cNvPr>
          <p:cNvSpPr txBox="1"/>
          <p:nvPr/>
        </p:nvSpPr>
        <p:spPr>
          <a:xfrm>
            <a:off x="763480" y="4936479"/>
            <a:ext cx="1631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Joel Esparza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396727-052E-517D-0C35-DC7189C6F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824" y="1690688"/>
            <a:ext cx="2153044" cy="2743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8B301A-16D5-D78D-36DE-7FEA464BE9C5}"/>
              </a:ext>
            </a:extLst>
          </p:cNvPr>
          <p:cNvSpPr txBox="1"/>
          <p:nvPr/>
        </p:nvSpPr>
        <p:spPr>
          <a:xfrm>
            <a:off x="3018053" y="4936479"/>
            <a:ext cx="260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Jayashree </a:t>
            </a:r>
            <a:r>
              <a:rPr lang="en-US" sz="2400" dirty="0" err="1"/>
              <a:t>Dommara</a:t>
            </a:r>
            <a:endParaRPr lang="en-US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08B39E6-95C3-AABD-E934-5424FAFA9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9" r="8337"/>
          <a:stretch/>
        </p:blipFill>
        <p:spPr bwMode="auto">
          <a:xfrm>
            <a:off x="6069877" y="1690688"/>
            <a:ext cx="2153045" cy="2743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15AD1E-D0BC-F937-232E-A83DF55F2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199" y="1690688"/>
            <a:ext cx="2351314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A1E981-1B67-B932-0C63-3BEE2FB440E6}"/>
              </a:ext>
            </a:extLst>
          </p:cNvPr>
          <p:cNvSpPr txBox="1"/>
          <p:nvPr/>
        </p:nvSpPr>
        <p:spPr>
          <a:xfrm>
            <a:off x="5598511" y="4751812"/>
            <a:ext cx="3095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Aakash </a:t>
            </a:r>
            <a:r>
              <a:rPr lang="en-US" sz="2400" dirty="0" err="1"/>
              <a:t>Ramasubramanian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7323DD-1CE4-4B33-D65A-25B1251E672B}"/>
              </a:ext>
            </a:extLst>
          </p:cNvPr>
          <p:cNvSpPr txBox="1"/>
          <p:nvPr/>
        </p:nvSpPr>
        <p:spPr>
          <a:xfrm>
            <a:off x="8710461" y="4751811"/>
            <a:ext cx="2608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Srikanth Babu </a:t>
            </a:r>
            <a:r>
              <a:rPr lang="en-US" sz="2400" dirty="0" err="1"/>
              <a:t>Kotapati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011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FD73-2272-6329-5480-C4406A6F9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 Corporation Business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C6E86-BBEB-26A9-5EA0-EEE841D5A6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4A89F-7692-0A75-C0D2-1F8EC36C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292D-4609-4E55-92E3-C12C6A1234E8}" type="datetime2">
              <a:rPr lang="en-US" smtClean="0"/>
              <a:t>Wednesday, April 3,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3070C-BE3A-B658-9D9B-54790B54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7EF27-C05C-5AB2-FF71-C892254FB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75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9A0B-19D1-E3D1-A0CD-52157340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the problem &amp; situation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B9A3B-3497-E78A-4114-962994A89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BA49A-C55C-61ED-790E-6349B2784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Wednesday, April 3,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4D7B9-88C5-AEF9-5430-58577738D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371F9-045A-8E0A-A943-65A372812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48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174FD-2EB4-E711-909C-38F959B8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588E0-1A9B-8BAB-6548-48443265E2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94052-A226-6059-7AD6-D55FFC2F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292D-4609-4E55-92E3-C12C6A1234E8}" type="datetime2">
              <a:rPr lang="en-US" smtClean="0"/>
              <a:t>Wednesday, April 3,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E170A-E8E3-D160-1C78-395209AEA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62C77-88DE-0457-2582-D0999EDA0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4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C2D3-5B51-5B32-FA0C-7CCF97624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F043F-550C-FFCF-AB50-6338ECE46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15DCC-44E5-B2A7-EF52-CA4159154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Wednesday, April 3,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4E67F-1F9F-61EB-AAC3-AF84FA8A1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9BC75-920C-581C-064D-C4C8D36A8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78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775B5-4F8A-E1DD-B61B-3A72D65B4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3B037-DDE4-6144-30D9-05D309636A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03B3B-732D-54DA-B2FD-1DF17F725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292D-4609-4E55-92E3-C12C6A1234E8}" type="datetime2">
              <a:rPr lang="en-US" smtClean="0"/>
              <a:t>Wednesday, April 3,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9AB44-AE49-842D-7C20-3E5EF91F3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B940F-04DB-3E45-805B-EA9C52186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17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Office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63</Words>
  <Application>Microsoft Office PowerPoint</Application>
  <PresentationFormat>Widescreen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Dante</vt:lpstr>
      <vt:lpstr>Dante (Headings)2</vt:lpstr>
      <vt:lpstr>Helvetica Neue Medium</vt:lpstr>
      <vt:lpstr>Wingdings 2</vt:lpstr>
      <vt:lpstr>OffsetVTI</vt:lpstr>
      <vt:lpstr>Iowa Graduate Business Analytics Case Competition</vt:lpstr>
      <vt:lpstr>Meet the Team</vt:lpstr>
      <vt:lpstr>Ball Corporation Business Problem</vt:lpstr>
      <vt:lpstr>State the problem &amp; situation</vt:lpstr>
      <vt:lpstr>Data Exploration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Iowa Graduate Business Analytics Case Competition</dc:title>
  <dc:creator>Joel Esparza</dc:creator>
  <cp:lastModifiedBy>Joel Esparza</cp:lastModifiedBy>
  <cp:revision>1</cp:revision>
  <dcterms:created xsi:type="dcterms:W3CDTF">2024-04-03T23:30:00Z</dcterms:created>
  <dcterms:modified xsi:type="dcterms:W3CDTF">2024-04-04T00:32:37Z</dcterms:modified>
</cp:coreProperties>
</file>